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>Теоретическое отделение </a:t>
            </a:r>
            <a:r>
              <a:rPr lang="ru-RU" i="1" dirty="0" err="1" smtClean="0"/>
              <a:t>Аккольской</a:t>
            </a:r>
            <a:r>
              <a:rPr lang="ru-RU" i="1" dirty="0" smtClean="0"/>
              <a:t> Детской музыкальной школы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871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0832" y="1849722"/>
            <a:ext cx="8839200" cy="372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Аккольская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детская музыкальная школа- это образовательное учреждение для разностороннего развития личности, формирования общей культуры обучающихся.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Преподаватели нашей музыкальной школы осуществляют подготовку учеников по 5 специальностям: «Фортепиано», «Домбра», «Баян», «Синтезатор», «Вокал». На базе школы созданы творческие коллективы: ансамбль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домбристов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Мурагер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", ансамбль баянистов, оркестр казахских народных инструментов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103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2479" y="1581647"/>
            <a:ext cx="8757633" cy="3227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профессия достаточно широкая, включающая в себя преподавание игры на инструменте, историю и теорию музыки.  Интересно наблюдать за процессом становления и совершенствования ребенка, а вместе с ним быть субъектом собственного развития. Предмет «Теория музыки» - сложный, сольфеджио можно сравнить с математикой, потому что именно этот предмет дает теоретическую основу в получении музыкального образования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660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2638" y="795080"/>
            <a:ext cx="9102812" cy="3356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планировании уроков перед каждым преподавателем ставится конкретная цель: дать хорошие теоретические знания, научить раскрывать практические навыки и творческий потенциал.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Наша Детская музыкальная школа гордится своими выпускниками, которые после окончания учебы пришли работать по специальности «Теоретических дисциплин»: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Канскова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Ю.В., Захарченко Л.Е., Молчанова В.Е 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012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IMG_517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3546" y="818508"/>
            <a:ext cx="5082743" cy="385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694" y="1850682"/>
            <a:ext cx="5243381" cy="44417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66270" y="127517"/>
            <a:ext cx="6096000" cy="16767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Захарченко Л.Е. – дипломированный специалист первой категории, заведующая отделением, педагогический стаж 12 лет. Преподает  уроки  теоретических дисциплин у учеников отделения фортепиано.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914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IMG_517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4" y="393228"/>
            <a:ext cx="5206365" cy="378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77" y="2759675"/>
            <a:ext cx="4950941" cy="38429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66486" y="521163"/>
            <a:ext cx="6096000" cy="20756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Канскова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Ю.В. – дипломированный специалист первой категории, педагогический стаж 18 лет . Преподает уроки теоретических дисциплин у учеников народного и эстрадного отделений.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535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1\Desktop\6bsdTGSC90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97" y="397477"/>
            <a:ext cx="3609340" cy="564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249" y="1952368"/>
            <a:ext cx="5308594" cy="444843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25081" y="590506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Молчанова В. Е. - молодой специалист, преподает уроки теоретических дисциплин у учеников народного и эстрадного отделений.</a:t>
            </a:r>
            <a:endParaRPr lang="ru-RU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005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IMG_502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74" y="368446"/>
            <a:ext cx="5292090" cy="4457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86459" y="2058692"/>
            <a:ext cx="4703806" cy="46394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39482" y="565792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Магзумова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Г.А. – преподаватель второй категории, преподает уроки теоретических дисциплин у учеников казахского народного отделения.</a:t>
            </a:r>
            <a:endParaRPr lang="ru-RU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460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7438" y="1493327"/>
            <a:ext cx="9457037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теоретическом отделении преподаватели ДМШ также готовят лауреатов и дипломантов конкурсов различных уровней, в том числе международных. Ученики активно принимают участие в концертной жизни школы, города, республиканских и международных конкурсах.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60575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</TotalTime>
  <Words>303</Words>
  <Application>Microsoft Office PowerPoint</Application>
  <PresentationFormat>Широкоэкранный</PresentationFormat>
  <Paragraphs>16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Wingdings 3</vt:lpstr>
      <vt:lpstr>Грань</vt:lpstr>
      <vt:lpstr>  Теоретическое отделение Аккольской Детской музыкальной школы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Возникновение джаза</dc:title>
  <dc:creator>Владелец</dc:creator>
  <cp:lastModifiedBy>user1</cp:lastModifiedBy>
  <cp:revision>5</cp:revision>
  <dcterms:created xsi:type="dcterms:W3CDTF">2017-04-18T02:12:28Z</dcterms:created>
  <dcterms:modified xsi:type="dcterms:W3CDTF">2018-02-24T06:34:28Z</dcterms:modified>
</cp:coreProperties>
</file>