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8/10/2020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8/10/2020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0" Type="http://schemas.openxmlformats.org/officeDocument/2006/relationships/image" Target="../media/image23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Музыкальные каникулы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</a:rPr>
              <a:t>Аккольская детская музыкальная школа</a:t>
            </a:r>
            <a:endParaRPr lang="ru-RU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544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913" y="1353132"/>
            <a:ext cx="5316173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86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975" y="996485"/>
            <a:ext cx="5182049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01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Отделение фортепиано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0265" y="2495118"/>
            <a:ext cx="4423833" cy="3317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120" y="2495118"/>
            <a:ext cx="4506644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96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</a:rPr>
              <a:t>Наши достижения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921" y="2425703"/>
            <a:ext cx="2351806" cy="32819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27" y="2425704"/>
            <a:ext cx="2514167" cy="32819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305" y="2425704"/>
            <a:ext cx="2356395" cy="32819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700" y="2425703"/>
            <a:ext cx="2230797" cy="328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62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104" y="613064"/>
            <a:ext cx="1831398" cy="24418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594" y="613064"/>
            <a:ext cx="1856510" cy="24753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084" y="613064"/>
            <a:ext cx="1856510" cy="24753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574" y="613065"/>
            <a:ext cx="1856510" cy="24753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519" y="591711"/>
            <a:ext cx="1685056" cy="24966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3712433"/>
            <a:ext cx="3599584" cy="24909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5" y="591712"/>
            <a:ext cx="1756063" cy="25339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58" y="3712434"/>
            <a:ext cx="1917436" cy="24909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5" y="3712435"/>
            <a:ext cx="1868203" cy="24909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094" y="3712433"/>
            <a:ext cx="1868203" cy="24909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85" y="3712433"/>
            <a:ext cx="1808018" cy="249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35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0082" y="1048741"/>
            <a:ext cx="5122718" cy="71697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Народное отделение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882" y="621971"/>
            <a:ext cx="3946485" cy="56021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43" y="2161309"/>
            <a:ext cx="6758321" cy="406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82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</a:rPr>
              <a:t>Наши достижения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375180"/>
            <a:ext cx="1956953" cy="27526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355" y="2375180"/>
            <a:ext cx="1954804" cy="27526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159" y="2375180"/>
            <a:ext cx="1884976" cy="27526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938" y="2375179"/>
            <a:ext cx="2004001" cy="27526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939" y="2375178"/>
            <a:ext cx="1999964" cy="275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57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</a:rPr>
              <a:t>Спасибо за внимание!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1" y="2421082"/>
            <a:ext cx="6016336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401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42</TotalTime>
  <Words>18</Words>
  <Application>Microsoft Office PowerPoint</Application>
  <PresentationFormat>Широкоэкранный</PresentationFormat>
  <Paragraphs>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Arial</vt:lpstr>
      <vt:lpstr>Garamond</vt:lpstr>
      <vt:lpstr>Натуральные материалы</vt:lpstr>
      <vt:lpstr>Музыкальные каникулы</vt:lpstr>
      <vt:lpstr>Презентация PowerPoint</vt:lpstr>
      <vt:lpstr>Презентация PowerPoint</vt:lpstr>
      <vt:lpstr>Отделение фортепиано</vt:lpstr>
      <vt:lpstr>Наши достижения</vt:lpstr>
      <vt:lpstr>Презентация PowerPoint</vt:lpstr>
      <vt:lpstr>Народное отделение</vt:lpstr>
      <vt:lpstr>Наши достижения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Музыкальные каникулы</dc:title>
  <dc:creator>Alser</dc:creator>
  <cp:lastModifiedBy>Alser</cp:lastModifiedBy>
  <cp:revision>5</cp:revision>
  <dcterms:created xsi:type="dcterms:W3CDTF">2020-08-10T08:35:18Z</dcterms:created>
  <dcterms:modified xsi:type="dcterms:W3CDTF">2020-08-10T09:34:45Z</dcterms:modified>
</cp:coreProperties>
</file>